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C6F75E-B148-CD58-D32C-E86922C771C4}" v="103" dt="2025-05-09T17:01:57.5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43776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028534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314401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13162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812675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490353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48302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73406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67116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756885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488326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D2B1B-6027-4926-AFF1-DD7718CE9D0C}" type="datetimeFigureOut">
              <a:rPr lang="es-DO" smtClean="0"/>
              <a:t>3/10/2025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210FA-F154-4D75-AA56-DBC75873F5E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817670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adquisicion.innovacion@agricultura.gob.do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526143"/>
            <a:ext cx="11117578" cy="1325563"/>
          </a:xfrm>
        </p:spPr>
        <p:txBody>
          <a:bodyPr>
            <a:noAutofit/>
          </a:bodyPr>
          <a:lstStyle/>
          <a:p>
            <a:pPr algn="ctr"/>
            <a:r>
              <a:rPr lang="es-ES" sz="2400" b="1" cap="small" dirty="0"/>
              <a:t>LLAMADO PARA  CONTRATACIÓN DE PERSONAL (</a:t>
            </a:r>
            <a:r>
              <a:rPr lang="es-ES" sz="2400" b="1" cap="small" dirty="0" smtClean="0"/>
              <a:t>CI-001-2025) </a:t>
            </a:r>
            <a:r>
              <a:rPr lang="es-ES" sz="2400" b="1" cap="small" dirty="0"/>
              <a:t>PARA UNIDAD EJECUTORA DEL PROGAMA DE SANIDAD E INONNVACION AGROPECUARIA PRESTAMO NO. 4909/OC-DR (</a:t>
            </a:r>
            <a:r>
              <a:rPr lang="es-ES" sz="2400" b="1" cap="small" dirty="0" smtClean="0"/>
              <a:t>DR-L1137)</a:t>
            </a:r>
            <a:endParaRPr lang="es-DO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71841" y="3158650"/>
            <a:ext cx="10515600" cy="322691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s-ES" sz="2200" dirty="0"/>
              <a:t>La fecha para presentación de </a:t>
            </a:r>
            <a:r>
              <a:rPr lang="es-ES" sz="2200" dirty="0" err="1"/>
              <a:t>CVs</a:t>
            </a:r>
            <a:r>
              <a:rPr lang="es-ES" sz="2200" dirty="0"/>
              <a:t> es hasta el </a:t>
            </a:r>
            <a:r>
              <a:rPr lang="es-ES" sz="2200" b="1" dirty="0"/>
              <a:t>día </a:t>
            </a:r>
            <a:r>
              <a:rPr lang="es-ES" sz="2200" b="1" dirty="0" smtClean="0"/>
              <a:t>25</a:t>
            </a:r>
            <a:r>
              <a:rPr lang="es-ES" sz="2200" b="1" dirty="0"/>
              <a:t> de</a:t>
            </a:r>
            <a:r>
              <a:rPr lang="es-ES" sz="2200" dirty="0"/>
              <a:t> </a:t>
            </a:r>
            <a:r>
              <a:rPr lang="es-ES" sz="2200" b="1" dirty="0" smtClean="0"/>
              <a:t>octubre </a:t>
            </a:r>
            <a:r>
              <a:rPr lang="es-ES" sz="2200" dirty="0" smtClean="0"/>
              <a:t> </a:t>
            </a:r>
            <a:r>
              <a:rPr lang="es-ES" sz="2200" dirty="0"/>
              <a:t>del 2025 en horario de 8:00 am a 02:00 pm en la Oficina de la Unidad de Ejecución de Proyectos de Inversión Pública (UPEPIP), Sede Central del Ministerio de Agricultura o vía correo electrónico a </a:t>
            </a:r>
            <a:r>
              <a:rPr lang="es-ES" sz="2200" b="1" u="sng" dirty="0">
                <a:hlinkClick r:id="rId2"/>
              </a:rPr>
              <a:t>adquisicion.innovacion@agricultura.gob.do</a:t>
            </a:r>
            <a:r>
              <a:rPr lang="es-ES" sz="2200" b="1" u="sng" dirty="0"/>
              <a:t>. </a:t>
            </a:r>
          </a:p>
          <a:p>
            <a:pPr marL="0" indent="0" algn="ctr">
              <a:buNone/>
            </a:pPr>
            <a:endParaRPr lang="es-DO" sz="2500" dirty="0"/>
          </a:p>
          <a:p>
            <a:pPr marL="0" indent="0" algn="ctr">
              <a:buNone/>
            </a:pPr>
            <a:r>
              <a:rPr lang="es-ES" sz="1900" dirty="0"/>
              <a:t>Los términos de referencia estarán disponibles en el siguiente enlace</a:t>
            </a:r>
            <a:r>
              <a:rPr lang="es-ES" sz="1900" dirty="0" smtClean="0"/>
              <a:t>:</a:t>
            </a:r>
          </a:p>
          <a:p>
            <a:pPr marL="0" indent="0" algn="ctr">
              <a:buNone/>
            </a:pPr>
            <a:r>
              <a:rPr lang="es-DO" sz="1900" dirty="0" err="1" smtClean="0"/>
              <a:t>xxxxxxxxxxxxxxxxxxxxxxxxxxxxxxxxxxx</a:t>
            </a:r>
            <a:endParaRPr lang="es-DO" sz="1900" dirty="0"/>
          </a:p>
          <a:p>
            <a:pPr marL="0" indent="0" algn="ctr">
              <a:buNone/>
            </a:pPr>
            <a:r>
              <a:rPr lang="es-ES" sz="1900" dirty="0" smtClean="0"/>
              <a:t>Fecha </a:t>
            </a:r>
            <a:r>
              <a:rPr lang="es-ES" sz="1900" dirty="0"/>
              <a:t>de publicación 10 de </a:t>
            </a:r>
            <a:r>
              <a:rPr lang="es-ES" sz="1900" dirty="0" smtClean="0"/>
              <a:t>octubre </a:t>
            </a:r>
            <a:r>
              <a:rPr lang="es-ES" sz="1900" dirty="0"/>
              <a:t>del 2025</a:t>
            </a:r>
            <a:endParaRPr lang="es-DO" sz="1900" dirty="0"/>
          </a:p>
          <a:p>
            <a:pPr marL="0" indent="0" algn="ctr">
              <a:buNone/>
            </a:pPr>
            <a:endParaRPr lang="es-ES" sz="2500" b="1" u="sng" dirty="0"/>
          </a:p>
          <a:p>
            <a:pPr marL="0" indent="0" algn="ctr">
              <a:buNone/>
            </a:pPr>
            <a:endParaRPr lang="es-DO" sz="2500" dirty="0"/>
          </a:p>
          <a:p>
            <a:pPr marL="0" indent="0" algn="ctr">
              <a:buNone/>
            </a:pPr>
            <a:endParaRPr lang="es-DO" sz="2500" dirty="0"/>
          </a:p>
        </p:txBody>
      </p:sp>
      <p:pic>
        <p:nvPicPr>
          <p:cNvPr id="4" name="Imagen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635" y="130492"/>
            <a:ext cx="1536065" cy="1219200"/>
          </a:xfrm>
          <a:prstGeom prst="rect">
            <a:avLst/>
          </a:prstGeom>
          <a:noFill/>
        </p:spPr>
      </p:pic>
      <p:pic>
        <p:nvPicPr>
          <p:cNvPr id="5" name="Imagen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6022" y="526018"/>
            <a:ext cx="2060575" cy="10001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88726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DO" sz="2400" b="1" cap="small" dirty="0"/>
              <a:t>POSICIONES VACANTES PARA LA UNIDAD DE EJECUCIÓN  DEL PROGRAMA DE SANIDAD E INNOVACIÓN AGROPECUARIA </a:t>
            </a:r>
            <a:r>
              <a:rPr lang="es-ES" sz="2400" b="1" cap="small" dirty="0"/>
              <a:t>PRESTAMO NO. 4909/OC-DR (DR-L1137)</a:t>
            </a:r>
            <a:r>
              <a:rPr lang="es-DO" sz="2400" dirty="0"/>
              <a:t/>
            </a:r>
            <a:br>
              <a:rPr lang="es-DO" sz="2400" dirty="0"/>
            </a:br>
            <a:endParaRPr lang="es-DO" sz="24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3726935"/>
              </p:ext>
            </p:extLst>
          </p:nvPr>
        </p:nvGraphicFramePr>
        <p:xfrm>
          <a:off x="837126" y="1760112"/>
          <a:ext cx="10297362" cy="23006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97362">
                  <a:extLst>
                    <a:ext uri="{9D8B030D-6E8A-4147-A177-3AD203B41FA5}">
                      <a16:colId xmlns:a16="http://schemas.microsoft.com/office/drawing/2014/main" val="2387707810"/>
                    </a:ext>
                  </a:extLst>
                </a:gridCol>
              </a:tblGrid>
              <a:tr h="755452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s-DO" sz="2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DO" sz="2800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Especialista Técnico de Sanidad Vegetal </a:t>
                      </a:r>
                      <a:endParaRPr lang="es-DO" sz="2800" kern="120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82937"/>
                  </a:ext>
                </a:extLst>
              </a:tr>
              <a:tr h="772579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</a:pPr>
                      <a:endParaRPr lang="es-DO" sz="2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2780300"/>
                  </a:ext>
                </a:extLst>
              </a:tr>
              <a:tr h="77257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es-DO" sz="2800" kern="120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1077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08861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63</Words>
  <Application>Microsoft Office PowerPoint</Application>
  <PresentationFormat>Panorámica</PresentationFormat>
  <Paragraphs>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LLAMADO PARA  CONTRATACIÓN DE PERSONAL (CI-001-2025) PARA UNIDAD EJECUTORA DEL PROGAMA DE SANIDAD E INONNVACION AGROPECUARIA PRESTAMO NO. 4909/OC-DR (DR-L1137)</vt:lpstr>
      <vt:lpstr>POSICIONES VACANTES PARA LA UNIDAD DE EJECUCIÓN  DEL PROGRAMA DE SANIDAD E INNOVACIÓN AGROPECUARIA PRESTAMO NO. 4909/OC-DR (DR-L1137)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LLAMADO PARA  CONTRATACIÓN DE TECNICOS PARA INSPECCION Y TOMA DE MUESTRAS EN CENTROS DE ACOPIO Y ORDEÑO DE LECHE,  PUERTOS Y AEREOPUERTOS, EMBASCACIONES, ACUACULTURA Y PIENSOS PARA EL DEPARTAMENTO DE INOCUIDAD AGROALIMENTARIA (DIA).</dc:title>
  <dc:creator>Josefina Tavarez</dc:creator>
  <cp:lastModifiedBy>Josefina Tavarez</cp:lastModifiedBy>
  <cp:revision>50</cp:revision>
  <dcterms:created xsi:type="dcterms:W3CDTF">2025-04-09T17:53:34Z</dcterms:created>
  <dcterms:modified xsi:type="dcterms:W3CDTF">2025-10-03T19:00:55Z</dcterms:modified>
</cp:coreProperties>
</file>