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4377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2853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1440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1316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1267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9035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830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340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6711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5688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8832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2B1B-6027-4926-AFF1-DD7718CE9D0C}" type="datetimeFigureOut">
              <a:rPr lang="es-DO" smtClean="0"/>
              <a:t>9/4/2025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767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quisicion.innovacion@agricultura.gob.do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inocuidad@agricultura.gob.d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agricultura.gob.do/transparencia/categoria/abril-ano-2025-banco-interamericano-de-desarrollo-b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526143"/>
            <a:ext cx="11117578" cy="1325563"/>
          </a:xfrm>
        </p:spPr>
        <p:txBody>
          <a:bodyPr>
            <a:noAutofit/>
          </a:bodyPr>
          <a:lstStyle/>
          <a:p>
            <a:pPr marL="0" indent="0" algn="ctr"/>
            <a:r>
              <a:rPr lang="es-ES" sz="2400" b="1" cap="small" dirty="0" smtClean="0"/>
              <a:t>LLAMADO PARA  CONTRATACIÓN DE TECNICOS PARA INSPECCION Y TOMA DE MUESTRAS EN CENTROS DE ACOPIO Y ORDEÑO DE LECHE,  PUERTOS Y AEREOPUERTOS, EMBASCACIONES, ACUACULTURA Y PIENSOS PARA EL DEPARTAMENTO DE INOCUIDAD AGROALIMENTARIA (DIA).</a:t>
            </a:r>
            <a:endParaRPr lang="es-DO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1841" y="3158650"/>
            <a:ext cx="10515600" cy="322691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200" dirty="0" smtClean="0"/>
              <a:t>La </a:t>
            </a:r>
            <a:r>
              <a:rPr lang="es-ES" sz="2200" dirty="0"/>
              <a:t>fecha para presentación de CV es hasta el </a:t>
            </a:r>
            <a:r>
              <a:rPr lang="es-ES" sz="2200" b="1" dirty="0"/>
              <a:t>día 30 de</a:t>
            </a:r>
            <a:r>
              <a:rPr lang="es-ES" sz="2200" dirty="0"/>
              <a:t> abril del 2025 en horario de 8:00 am a 02:00 pm en del Departamento de Inocuidad Agroalimentaria, Sede Central del Ministerio de Agricultura o vía correo electrónico a </a:t>
            </a:r>
            <a:r>
              <a:rPr lang="es-ES" sz="2200" b="1" u="sng" dirty="0">
                <a:hlinkClick r:id="rId2"/>
              </a:rPr>
              <a:t>inocuidad@agricultura.gob.do</a:t>
            </a:r>
            <a:r>
              <a:rPr lang="es-ES" sz="2200" dirty="0"/>
              <a:t> y al correo electrónico</a:t>
            </a:r>
            <a:r>
              <a:rPr lang="es-ES" sz="2200" b="1" dirty="0"/>
              <a:t> </a:t>
            </a:r>
            <a:r>
              <a:rPr lang="es-ES" sz="2200" b="1" u="sng" dirty="0" smtClean="0">
                <a:hlinkClick r:id="rId3"/>
              </a:rPr>
              <a:t>adquisicion.innovacion@agricultura.gob.do</a:t>
            </a:r>
            <a:r>
              <a:rPr lang="es-ES" sz="2200" b="1" u="sng" dirty="0" smtClean="0"/>
              <a:t>. </a:t>
            </a:r>
            <a:r>
              <a:rPr lang="es-ES" sz="2200" dirty="0" smtClean="0"/>
              <a:t>Para </a:t>
            </a:r>
            <a:r>
              <a:rPr lang="es-ES" sz="2200" dirty="0"/>
              <a:t>información o consulta llamar el 809-547-3888 ext. 6020 / 6024.</a:t>
            </a:r>
            <a:endParaRPr lang="es-DO" sz="2200" dirty="0"/>
          </a:p>
          <a:p>
            <a:pPr marL="0" indent="0" algn="ctr">
              <a:buNone/>
            </a:pPr>
            <a:r>
              <a:rPr lang="es-ES" sz="2500" dirty="0"/>
              <a:t> </a:t>
            </a:r>
            <a:endParaRPr lang="es-DO" sz="2500" dirty="0"/>
          </a:p>
          <a:p>
            <a:pPr marL="0" indent="0" algn="ctr">
              <a:buNone/>
            </a:pPr>
            <a:r>
              <a:rPr lang="es-ES" sz="1900" dirty="0"/>
              <a:t>Los términos de referencia estarán disponibles en el siguiente enlace:</a:t>
            </a:r>
            <a:endParaRPr lang="es-DO" sz="1900" dirty="0"/>
          </a:p>
          <a:p>
            <a:pPr marL="0" indent="0" algn="ctr">
              <a:buNone/>
            </a:pPr>
            <a:r>
              <a:rPr lang="es-ES" sz="1900" u="sng" dirty="0">
                <a:hlinkClick r:id="rId4"/>
              </a:rPr>
              <a:t>https://</a:t>
            </a:r>
            <a:r>
              <a:rPr lang="es-ES" sz="1900" u="sng" dirty="0" smtClean="0">
                <a:hlinkClick r:id="rId4"/>
              </a:rPr>
              <a:t>agricultura.gob.do/transparencia/categoria/abril-ano-2025-banco-interamericano-de-desarrollo-bid/</a:t>
            </a:r>
            <a:endParaRPr lang="es-DO" sz="1900" dirty="0" smtClean="0"/>
          </a:p>
          <a:p>
            <a:pPr marL="0" indent="0" algn="ctr">
              <a:buNone/>
            </a:pPr>
            <a:r>
              <a:rPr lang="es-ES" sz="1900" dirty="0" smtClean="0"/>
              <a:t>Fecha </a:t>
            </a:r>
            <a:r>
              <a:rPr lang="es-ES" sz="1900" dirty="0"/>
              <a:t>de publicación 08 de abril del 2025</a:t>
            </a:r>
            <a:endParaRPr lang="es-DO" sz="1900" dirty="0"/>
          </a:p>
          <a:p>
            <a:pPr marL="0" indent="0" algn="ctr">
              <a:buNone/>
            </a:pPr>
            <a:endParaRPr lang="es-ES" sz="2500" b="1" u="sng" dirty="0" smtClean="0"/>
          </a:p>
          <a:p>
            <a:pPr marL="0" indent="0" algn="ctr">
              <a:buNone/>
            </a:pPr>
            <a:endParaRPr lang="es-DO" sz="2500" dirty="0"/>
          </a:p>
          <a:p>
            <a:pPr marL="0" indent="0" algn="ctr">
              <a:buNone/>
            </a:pPr>
            <a:endParaRPr lang="es-DO" sz="2500" dirty="0"/>
          </a:p>
        </p:txBody>
      </p:sp>
      <p:pic>
        <p:nvPicPr>
          <p:cNvPr id="4" name="Imagen 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" y="130492"/>
            <a:ext cx="1536065" cy="1219200"/>
          </a:xfrm>
          <a:prstGeom prst="rect">
            <a:avLst/>
          </a:prstGeom>
          <a:noFill/>
        </p:spPr>
      </p:pic>
      <p:pic>
        <p:nvPicPr>
          <p:cNvPr id="5" name="Imagen 4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4" y="219075"/>
            <a:ext cx="2060575" cy="1000125"/>
          </a:xfrm>
          <a:prstGeom prst="rect">
            <a:avLst/>
          </a:prstGeom>
          <a:noFill/>
        </p:spPr>
      </p:pic>
      <p:pic>
        <p:nvPicPr>
          <p:cNvPr id="6" name="Imagen 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83" y="438150"/>
            <a:ext cx="2144395" cy="781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14244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99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LLAMADO PARA  CONTRATACIÓN DE TECNICOS PARA INSPECCION Y TOMA DE MUESTRAS EN CENTROS DE ACOPIO Y ORDEÑO DE LECHE,  PUERTOS Y AEREOPUERTOS, EMBASCACIONES, ACUACULTURA Y PIENSOS PARA EL DEPARTAMENTO DE INOCUIDAD AGROALIMENTARIA (DIA).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LLAMADO PARA  CONTRATACIÓN DE TECNICOS PARA INSPECCION Y TOMA DE MUESTRAS EN CENTROS DE ACOPIO Y ORDEÑO DE LECHE,  PUERTOS Y AEREOPUERTOS, EMBASCACIONES, ACUACULTURA Y PIENSOS PARA EL DEPARTAMENTO DE INOCUIDAD AGROALIMENTARIA (DIA).</dc:title>
  <dc:creator>Josefina Tavarez</dc:creator>
  <cp:lastModifiedBy>Josefina Tavarez</cp:lastModifiedBy>
  <cp:revision>2</cp:revision>
  <dcterms:created xsi:type="dcterms:W3CDTF">2025-04-09T17:53:34Z</dcterms:created>
  <dcterms:modified xsi:type="dcterms:W3CDTF">2025-04-09T18:18:28Z</dcterms:modified>
</cp:coreProperties>
</file>